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664200" cy="1117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1104900"/>
            <a:ext cx="0" cy="469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1104900"/>
            <a:ext cx="0" cy="469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1104900"/>
            <a:ext cx="0" cy="469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5753100" y="1104900"/>
            <a:ext cx="0" cy="469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1987550" y="488950"/>
            <a:ext cx="2565400" cy="1016000"/>
          </a:xfrm>
          <a:prstGeom prst="rect"/>
          <a:solidFill>
            <a:srgbClr val="C8C8C8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8" name=""/>
          <p:cNvCxnSpPr/>
          <p:nvPr/>
        </p:nvCxnSpPr>
        <p:spPr>
          <a:xfrm>
            <a:off x="2438400" y="1104900"/>
            <a:ext cx="0" cy="412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102100" y="1104900"/>
            <a:ext cx="0" cy="412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6858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1" name=""/>
          <p:cNvSpPr/>
          <p:nvPr/>
        </p:nvSpPr>
        <p:spPr>
          <a:xfrm>
            <a:off x="23368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2" name=""/>
          <p:cNvSpPr/>
          <p:nvPr/>
        </p:nvSpPr>
        <p:spPr>
          <a:xfrm>
            <a:off x="4013200" y="8255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3" name=""/>
          <p:cNvSpPr/>
          <p:nvPr/>
        </p:nvSpPr>
        <p:spPr>
          <a:xfrm>
            <a:off x="5651500" y="8255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4" name=""/>
          <p:cNvSpPr/>
          <p:nvPr/>
        </p:nvSpPr>
        <p:spPr>
          <a:xfrm>
            <a:off x="2521077" y="1143000"/>
            <a:ext cx="140309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some message</a:t>
            </a:r>
          </a:p>
        </p:txBody>
      </p:sp>
      <p:cxnSp>
        <p:nvCxnSpPr>
          <p:cNvPr id="15" name=""/>
          <p:cNvCxnSpPr/>
          <p:nvPr/>
        </p:nvCxnSpPr>
        <p:spPr>
          <a:xfrm>
            <a:off x="793750" y="13779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2444750" y="1377950"/>
            <a:ext cx="3302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032000" y="533400"/>
            <a:ext cx="160649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combined entities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